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handoutMasterIdLst>
    <p:handoutMasterId r:id="rId8"/>
  </p:handoutMasterIdLst>
  <p:sldIdLst>
    <p:sldId id="291" r:id="rId2"/>
    <p:sldId id="322" r:id="rId3"/>
    <p:sldId id="323" r:id="rId4"/>
    <p:sldId id="324" r:id="rId5"/>
    <p:sldId id="30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009900"/>
    <a:srgbClr val="FF00FF"/>
    <a:srgbClr val="CC3300"/>
    <a:srgbClr val="000099"/>
    <a:srgbClr val="00FF00"/>
    <a:srgbClr val="FF0000"/>
    <a:srgbClr val="0000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18" autoAdjust="0"/>
    <p:restoredTop sz="94511" autoAdjust="0"/>
  </p:normalViewPr>
  <p:slideViewPr>
    <p:cSldViewPr snapToObjects="1">
      <p:cViewPr varScale="1">
        <p:scale>
          <a:sx n="41" d="100"/>
          <a:sy n="41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EB81002-3554-4F23-A76F-13B1F138F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831504-05B5-4AC2-A3CA-499BD50F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AC1E77-3F6C-424F-AF78-2BC1D3EB5C9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bye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2822-0B78-499A-835A-FC59DCB44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80CC6-1E24-4EA9-93A5-16A7AD942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EDEA6-3F2D-4D88-A5CC-A324527B1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BCA55-E904-428E-AF10-79FAEDA33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9C51F-435A-4DC7-9CCF-8713E6F42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B34DF-B90B-46D7-8C54-E9FF4A24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EE6A2-27C4-4CE1-AC10-067CB68F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9ACAF-E669-4193-8677-430D014DB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612E7-1A92-4BB7-9FD2-CEA8FDE6A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67C88-CEDB-4718-9A5F-34060A517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31C41-6F00-4D09-BF72-32CA3BAF5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8FE55-6703-4DD0-AF74-47B4B6473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466026F-8258-4F86-A617-CFFEB6342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HU%20THUY\Desktop\Mam%20non%20KS-Th\Oto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50000">
              <a:schemeClr val="bg1"/>
            </a:gs>
            <a:gs pos="100000">
              <a:srgbClr val="00FF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3"/>
          <p:cNvSpPr txBox="1">
            <a:spLocks noChangeArrowheads="1"/>
          </p:cNvSpPr>
          <p:nvPr/>
        </p:nvSpPr>
        <p:spPr bwMode="auto">
          <a:xfrm>
            <a:off x="609600" y="1371600"/>
            <a:ext cx="3886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51" name="Text Box 24"/>
          <p:cNvSpPr txBox="1">
            <a:spLocks noChangeArrowheads="1"/>
          </p:cNvSpPr>
          <p:nvPr/>
        </p:nvSpPr>
        <p:spPr bwMode="auto">
          <a:xfrm>
            <a:off x="914400" y="1371600"/>
            <a:ext cx="411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52" name="Line 49"/>
          <p:cNvSpPr>
            <a:spLocks noChangeShapeType="1"/>
          </p:cNvSpPr>
          <p:nvPr/>
        </p:nvSpPr>
        <p:spPr bwMode="auto">
          <a:xfrm>
            <a:off x="2895600" y="2819400"/>
            <a:ext cx="457200" cy="0"/>
          </a:xfrm>
          <a:prstGeom prst="line">
            <a:avLst/>
          </a:prstGeom>
          <a:noFill/>
          <a:ln w="5715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2053" name="Text Box 51"/>
          <p:cNvSpPr txBox="1">
            <a:spLocks noChangeArrowheads="1"/>
          </p:cNvSpPr>
          <p:nvPr/>
        </p:nvSpPr>
        <p:spPr bwMode="auto">
          <a:xfrm>
            <a:off x="1676400" y="373063"/>
            <a:ext cx="6248400" cy="769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latin typeface="Arial" charset="0"/>
              </a:rPr>
              <a:t>Môn : </a:t>
            </a:r>
            <a:r>
              <a:rPr lang="en-US" sz="4400">
                <a:solidFill>
                  <a:srgbClr val="0000FF"/>
                </a:solidFill>
                <a:latin typeface="Arial" charset="0"/>
              </a:rPr>
              <a:t>Tập </a:t>
            </a:r>
            <a:r>
              <a:rPr lang="vi-VN" sz="4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2054" name="Text Box 53"/>
          <p:cNvSpPr txBox="1">
            <a:spLocks noChangeArrowheads="1"/>
          </p:cNvSpPr>
          <p:nvPr/>
        </p:nvSpPr>
        <p:spPr bwMode="auto">
          <a:xfrm>
            <a:off x="-304800" y="-228600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FFFF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sp>
        <p:nvSpPr>
          <p:cNvPr id="2055" name="Text Box 54"/>
          <p:cNvSpPr txBox="1">
            <a:spLocks noChangeArrowheads="1"/>
          </p:cNvSpPr>
          <p:nvPr/>
        </p:nvSpPr>
        <p:spPr bwMode="auto">
          <a:xfrm>
            <a:off x="7543800" y="-274638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0099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sp>
        <p:nvSpPr>
          <p:cNvPr id="2056" name="Text Box 55"/>
          <p:cNvSpPr txBox="1">
            <a:spLocks noChangeArrowheads="1"/>
          </p:cNvSpPr>
          <p:nvPr/>
        </p:nvSpPr>
        <p:spPr bwMode="auto">
          <a:xfrm>
            <a:off x="-152400" y="5334000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0099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sp>
        <p:nvSpPr>
          <p:cNvPr id="2057" name="Text Box 56"/>
          <p:cNvSpPr txBox="1">
            <a:spLocks noChangeArrowheads="1"/>
          </p:cNvSpPr>
          <p:nvPr/>
        </p:nvSpPr>
        <p:spPr bwMode="auto">
          <a:xfrm>
            <a:off x="7772400" y="5181600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FFFF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pic>
        <p:nvPicPr>
          <p:cNvPr id="2058" name="Picture 57" descr="1 (132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1430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2" name="Oto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10600" y="6400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Freeform 5"/>
          <p:cNvSpPr>
            <a:spLocks/>
          </p:cNvSpPr>
          <p:nvPr/>
        </p:nvSpPr>
        <p:spPr bwMode="auto">
          <a:xfrm>
            <a:off x="0" y="6408738"/>
            <a:ext cx="8915400" cy="469900"/>
          </a:xfrm>
          <a:custGeom>
            <a:avLst/>
            <a:gdLst>
              <a:gd name="T0" fmla="*/ 0 w 5616"/>
              <a:gd name="T1" fmla="*/ 262096241 h 296"/>
              <a:gd name="T2" fmla="*/ 1209674976 w 5616"/>
              <a:gd name="T3" fmla="*/ 624998691 h 296"/>
              <a:gd name="T4" fmla="*/ 2147483647 w 5616"/>
              <a:gd name="T5" fmla="*/ 141128741 h 296"/>
              <a:gd name="T6" fmla="*/ 2147483647 w 5616"/>
              <a:gd name="T7" fmla="*/ 624998691 h 296"/>
              <a:gd name="T8" fmla="*/ 2147483647 w 5616"/>
              <a:gd name="T9" fmla="*/ 141128741 h 296"/>
              <a:gd name="T10" fmla="*/ 2147483647 w 5616"/>
              <a:gd name="T11" fmla="*/ 624998691 h 296"/>
              <a:gd name="T12" fmla="*/ 2147483647 w 5616"/>
              <a:gd name="T13" fmla="*/ 141128741 h 296"/>
              <a:gd name="T14" fmla="*/ 2147483647 w 5616"/>
              <a:gd name="T15" fmla="*/ 624998691 h 296"/>
              <a:gd name="T16" fmla="*/ 2147483647 w 5616"/>
              <a:gd name="T17" fmla="*/ 20161248 h 296"/>
              <a:gd name="T18" fmla="*/ 2147483647 w 5616"/>
              <a:gd name="T19" fmla="*/ 624998691 h 296"/>
              <a:gd name="T20" fmla="*/ 2147483647 w 5616"/>
              <a:gd name="T21" fmla="*/ 20161248 h 296"/>
              <a:gd name="T22" fmla="*/ 2147483647 w 5616"/>
              <a:gd name="T23" fmla="*/ 745966141 h 29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616"/>
              <a:gd name="T37" fmla="*/ 0 h 296"/>
              <a:gd name="T38" fmla="*/ 5616 w 5616"/>
              <a:gd name="T39" fmla="*/ 296 h 29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616" h="296">
                <a:moveTo>
                  <a:pt x="0" y="104"/>
                </a:moveTo>
                <a:cubicBezTo>
                  <a:pt x="160" y="180"/>
                  <a:pt x="320" y="256"/>
                  <a:pt x="480" y="248"/>
                </a:cubicBezTo>
                <a:cubicBezTo>
                  <a:pt x="640" y="240"/>
                  <a:pt x="784" y="56"/>
                  <a:pt x="960" y="56"/>
                </a:cubicBezTo>
                <a:cubicBezTo>
                  <a:pt x="1136" y="56"/>
                  <a:pt x="1368" y="248"/>
                  <a:pt x="1536" y="248"/>
                </a:cubicBezTo>
                <a:cubicBezTo>
                  <a:pt x="1704" y="248"/>
                  <a:pt x="1824" y="56"/>
                  <a:pt x="1968" y="56"/>
                </a:cubicBezTo>
                <a:cubicBezTo>
                  <a:pt x="2112" y="56"/>
                  <a:pt x="2248" y="248"/>
                  <a:pt x="2400" y="248"/>
                </a:cubicBezTo>
                <a:cubicBezTo>
                  <a:pt x="2552" y="248"/>
                  <a:pt x="2696" y="56"/>
                  <a:pt x="2880" y="56"/>
                </a:cubicBezTo>
                <a:cubicBezTo>
                  <a:pt x="3064" y="56"/>
                  <a:pt x="3312" y="256"/>
                  <a:pt x="3504" y="248"/>
                </a:cubicBezTo>
                <a:cubicBezTo>
                  <a:pt x="3696" y="240"/>
                  <a:pt x="3840" y="8"/>
                  <a:pt x="4032" y="8"/>
                </a:cubicBezTo>
                <a:cubicBezTo>
                  <a:pt x="4224" y="8"/>
                  <a:pt x="4464" y="248"/>
                  <a:pt x="4656" y="248"/>
                </a:cubicBezTo>
                <a:cubicBezTo>
                  <a:pt x="4848" y="248"/>
                  <a:pt x="5024" y="0"/>
                  <a:pt x="5184" y="8"/>
                </a:cubicBezTo>
                <a:cubicBezTo>
                  <a:pt x="5344" y="16"/>
                  <a:pt x="5544" y="184"/>
                  <a:pt x="5616" y="296"/>
                </a:cubicBezTo>
              </a:path>
            </a:pathLst>
          </a:custGeom>
          <a:noFill/>
          <a:ln w="76200">
            <a:solidFill>
              <a:srgbClr val="FF575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Freeform 6"/>
          <p:cNvSpPr>
            <a:spLocks/>
          </p:cNvSpPr>
          <p:nvPr/>
        </p:nvSpPr>
        <p:spPr bwMode="auto">
          <a:xfrm>
            <a:off x="152400" y="6400800"/>
            <a:ext cx="8915400" cy="609600"/>
          </a:xfrm>
          <a:custGeom>
            <a:avLst/>
            <a:gdLst>
              <a:gd name="T0" fmla="*/ 0 w 5616"/>
              <a:gd name="T1" fmla="*/ 441103212 h 296"/>
              <a:gd name="T2" fmla="*/ 1209674976 w 5616"/>
              <a:gd name="T3" fmla="*/ 1051860505 h 296"/>
              <a:gd name="T4" fmla="*/ 2147483647 w 5616"/>
              <a:gd name="T5" fmla="*/ 237517426 h 296"/>
              <a:gd name="T6" fmla="*/ 2147483647 w 5616"/>
              <a:gd name="T7" fmla="*/ 1051860505 h 296"/>
              <a:gd name="T8" fmla="*/ 2147483647 w 5616"/>
              <a:gd name="T9" fmla="*/ 237517426 h 296"/>
              <a:gd name="T10" fmla="*/ 2147483647 w 5616"/>
              <a:gd name="T11" fmla="*/ 1051860505 h 296"/>
              <a:gd name="T12" fmla="*/ 2147483647 w 5616"/>
              <a:gd name="T13" fmla="*/ 237517426 h 296"/>
              <a:gd name="T14" fmla="*/ 2147483647 w 5616"/>
              <a:gd name="T15" fmla="*/ 1051860505 h 296"/>
              <a:gd name="T16" fmla="*/ 2147483647 w 5616"/>
              <a:gd name="T17" fmla="*/ 33931656 h 296"/>
              <a:gd name="T18" fmla="*/ 2147483647 w 5616"/>
              <a:gd name="T19" fmla="*/ 1051860505 h 296"/>
              <a:gd name="T20" fmla="*/ 2147483647 w 5616"/>
              <a:gd name="T21" fmla="*/ 33931656 h 296"/>
              <a:gd name="T22" fmla="*/ 2147483647 w 5616"/>
              <a:gd name="T23" fmla="*/ 1255446484 h 29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616"/>
              <a:gd name="T37" fmla="*/ 0 h 296"/>
              <a:gd name="T38" fmla="*/ 5616 w 5616"/>
              <a:gd name="T39" fmla="*/ 296 h 29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616" h="296">
                <a:moveTo>
                  <a:pt x="0" y="104"/>
                </a:moveTo>
                <a:cubicBezTo>
                  <a:pt x="160" y="180"/>
                  <a:pt x="320" y="256"/>
                  <a:pt x="480" y="248"/>
                </a:cubicBezTo>
                <a:cubicBezTo>
                  <a:pt x="640" y="240"/>
                  <a:pt x="784" y="56"/>
                  <a:pt x="960" y="56"/>
                </a:cubicBezTo>
                <a:cubicBezTo>
                  <a:pt x="1136" y="56"/>
                  <a:pt x="1368" y="248"/>
                  <a:pt x="1536" y="248"/>
                </a:cubicBezTo>
                <a:cubicBezTo>
                  <a:pt x="1704" y="248"/>
                  <a:pt x="1824" y="56"/>
                  <a:pt x="1968" y="56"/>
                </a:cubicBezTo>
                <a:cubicBezTo>
                  <a:pt x="2112" y="56"/>
                  <a:pt x="2248" y="248"/>
                  <a:pt x="2400" y="248"/>
                </a:cubicBezTo>
                <a:cubicBezTo>
                  <a:pt x="2552" y="248"/>
                  <a:pt x="2696" y="56"/>
                  <a:pt x="2880" y="56"/>
                </a:cubicBezTo>
                <a:cubicBezTo>
                  <a:pt x="3064" y="56"/>
                  <a:pt x="3312" y="256"/>
                  <a:pt x="3504" y="248"/>
                </a:cubicBezTo>
                <a:cubicBezTo>
                  <a:pt x="3696" y="240"/>
                  <a:pt x="3840" y="8"/>
                  <a:pt x="4032" y="8"/>
                </a:cubicBezTo>
                <a:cubicBezTo>
                  <a:pt x="4224" y="8"/>
                  <a:pt x="4464" y="248"/>
                  <a:pt x="4656" y="248"/>
                </a:cubicBezTo>
                <a:cubicBezTo>
                  <a:pt x="4848" y="248"/>
                  <a:pt x="5024" y="0"/>
                  <a:pt x="5184" y="8"/>
                </a:cubicBezTo>
                <a:cubicBezTo>
                  <a:pt x="5344" y="16"/>
                  <a:pt x="5544" y="184"/>
                  <a:pt x="5616" y="296"/>
                </a:cubicBezTo>
              </a:path>
            </a:pathLst>
          </a:custGeom>
          <a:noFill/>
          <a:ln w="76200">
            <a:solidFill>
              <a:srgbClr val="FF575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228600" y="381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-228600" y="5638800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0099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7924800" y="5410200"/>
            <a:ext cx="1676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700">
                <a:solidFill>
                  <a:srgbClr val="FFFF00"/>
                </a:solidFill>
                <a:latin typeface="Arial" charset="0"/>
                <a:sym typeface="Wingdings" pitchFamily="2" charset="2"/>
              </a:rPr>
              <a:t></a:t>
            </a:r>
          </a:p>
        </p:txBody>
      </p:sp>
      <p:sp>
        <p:nvSpPr>
          <p:cNvPr id="368653" name="Rectangle 13"/>
          <p:cNvSpPr>
            <a:spLocks noChangeArrowheads="1"/>
          </p:cNvSpPr>
          <p:nvPr/>
        </p:nvSpPr>
        <p:spPr bwMode="auto">
          <a:xfrm>
            <a:off x="2590800" y="1143000"/>
            <a:ext cx="4191000" cy="838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Kiểm tra bài cũ:</a:t>
            </a:r>
            <a:endParaRPr lang="en-US" sz="3200" b="1" i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368659" name="Rectangle 19"/>
          <p:cNvSpPr>
            <a:spLocks noChangeArrowheads="1"/>
          </p:cNvSpPr>
          <p:nvPr/>
        </p:nvSpPr>
        <p:spPr bwMode="auto">
          <a:xfrm>
            <a:off x="1143000" y="2743200"/>
            <a:ext cx="75438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 b="1" i="1">
                <a:solidFill>
                  <a:schemeClr val="tx2"/>
                </a:solidFill>
                <a:latin typeface="Arial" charset="0"/>
              </a:rPr>
              <a:t>Đọc </a:t>
            </a:r>
            <a:r>
              <a:rPr lang="vi-VN" sz="2800" b="1" i="1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chemeClr val="tx2"/>
                </a:solidFill>
                <a:latin typeface="Arial" charset="0"/>
              </a:rPr>
              <a:t>oạn 1 trong bài “ Th</a:t>
            </a:r>
            <a:r>
              <a:rPr lang="vi-VN" sz="2800" b="1" i="1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chemeClr val="tx2"/>
                </a:solidFill>
                <a:latin typeface="Arial" charset="0"/>
              </a:rPr>
              <a:t>a chuyện với mẹ”</a:t>
            </a: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 </a:t>
            </a:r>
            <a:endParaRPr lang="en-US" sz="3200" b="1" i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368660" name="Rectangle 20"/>
          <p:cNvSpPr>
            <a:spLocks noChangeArrowheads="1"/>
          </p:cNvSpPr>
          <p:nvPr/>
        </p:nvSpPr>
        <p:spPr bwMode="auto">
          <a:xfrm>
            <a:off x="1066800" y="3733800"/>
            <a:ext cx="7607300" cy="114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 b="1" i="1">
                <a:solidFill>
                  <a:srgbClr val="FF00FF"/>
                </a:solidFill>
                <a:latin typeface="Arial" charset="0"/>
              </a:rPr>
              <a:t>Vì sao bạn C</a:t>
            </a:r>
            <a:r>
              <a:rPr lang="vi-VN" sz="2800" b="1" i="1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FF00FF"/>
                </a:solidFill>
                <a:latin typeface="Arial" charset="0"/>
              </a:rPr>
              <a:t>ờng trong câu chuyện lại muốn xin mẹ nghỉ học </a:t>
            </a:r>
            <a:r>
              <a:rPr lang="vi-VN" sz="2800" b="1" i="1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FF00FF"/>
                </a:solidFill>
                <a:latin typeface="Arial" charset="0"/>
              </a:rPr>
              <a:t>ể </a:t>
            </a:r>
            <a:r>
              <a:rPr lang="vi-VN" sz="2800" b="1" i="1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FF00FF"/>
                </a:solidFill>
                <a:latin typeface="Arial" charset="0"/>
              </a:rPr>
              <a:t>i học nghề thợ rèn?</a:t>
            </a:r>
          </a:p>
        </p:txBody>
      </p:sp>
      <p:sp>
        <p:nvSpPr>
          <p:cNvPr id="368661" name="Rectangle 21"/>
          <p:cNvSpPr>
            <a:spLocks noChangeArrowheads="1"/>
          </p:cNvSpPr>
          <p:nvPr/>
        </p:nvSpPr>
        <p:spPr bwMode="auto">
          <a:xfrm>
            <a:off x="1066800" y="5029200"/>
            <a:ext cx="7607300" cy="838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Em hãy nêu ý nghĩa của câu chuyện “ Th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a với mẹ”.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642"/>
                </p:tgtEl>
              </p:cMediaNode>
            </p:audio>
          </p:childTnLst>
        </p:cTn>
      </p:par>
    </p:tnLst>
    <p:bldLst>
      <p:bldP spid="368653" grpId="0" animBg="1"/>
      <p:bldP spid="368659" grpId="0" animBg="1"/>
      <p:bldP spid="368660" grpId="0" animBg="1"/>
      <p:bldP spid="3686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 rot="1696111">
            <a:off x="57150" y="6459538"/>
            <a:ext cx="990600" cy="381000"/>
            <a:chOff x="0" y="4080"/>
            <a:chExt cx="768" cy="336"/>
          </a:xfrm>
        </p:grpSpPr>
        <p:sp>
          <p:nvSpPr>
            <p:cNvPr id="4168" name="Line 3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9" name="Line 4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0" name="Line 5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1" name="Line 6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9" name="Group 17"/>
          <p:cNvGrpSpPr>
            <a:grpSpLocks/>
          </p:cNvGrpSpPr>
          <p:nvPr/>
        </p:nvGrpSpPr>
        <p:grpSpPr bwMode="auto">
          <a:xfrm rot="-3292921">
            <a:off x="8377238" y="6324600"/>
            <a:ext cx="990600" cy="381000"/>
            <a:chOff x="0" y="4080"/>
            <a:chExt cx="768" cy="336"/>
          </a:xfrm>
        </p:grpSpPr>
        <p:sp>
          <p:nvSpPr>
            <p:cNvPr id="4164" name="Line 1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Line 1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Line 2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7" name="Line 2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0" name="Group 27"/>
          <p:cNvGrpSpPr>
            <a:grpSpLocks/>
          </p:cNvGrpSpPr>
          <p:nvPr/>
        </p:nvGrpSpPr>
        <p:grpSpPr bwMode="auto">
          <a:xfrm rot="10800000">
            <a:off x="1295400" y="6477000"/>
            <a:ext cx="990600" cy="381000"/>
            <a:chOff x="0" y="4080"/>
            <a:chExt cx="768" cy="336"/>
          </a:xfrm>
        </p:grpSpPr>
        <p:sp>
          <p:nvSpPr>
            <p:cNvPr id="4160" name="Line 2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1" name="Line 2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Line 3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Line 3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1" name="Group 32"/>
          <p:cNvGrpSpPr>
            <a:grpSpLocks/>
          </p:cNvGrpSpPr>
          <p:nvPr/>
        </p:nvGrpSpPr>
        <p:grpSpPr bwMode="auto">
          <a:xfrm>
            <a:off x="2514600" y="6400800"/>
            <a:ext cx="990600" cy="457200"/>
            <a:chOff x="0" y="4080"/>
            <a:chExt cx="768" cy="336"/>
          </a:xfrm>
        </p:grpSpPr>
        <p:sp>
          <p:nvSpPr>
            <p:cNvPr id="4156" name="Line 33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Line 34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Line 35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Line 36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2" name="Group 37"/>
          <p:cNvGrpSpPr>
            <a:grpSpLocks/>
          </p:cNvGrpSpPr>
          <p:nvPr/>
        </p:nvGrpSpPr>
        <p:grpSpPr bwMode="auto">
          <a:xfrm rot="10800000">
            <a:off x="3810000" y="6477000"/>
            <a:ext cx="990600" cy="381000"/>
            <a:chOff x="0" y="4080"/>
            <a:chExt cx="768" cy="336"/>
          </a:xfrm>
        </p:grpSpPr>
        <p:sp>
          <p:nvSpPr>
            <p:cNvPr id="4152" name="Line 3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Line 3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Line 4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Line 4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3" name="Group 42"/>
          <p:cNvGrpSpPr>
            <a:grpSpLocks/>
          </p:cNvGrpSpPr>
          <p:nvPr/>
        </p:nvGrpSpPr>
        <p:grpSpPr bwMode="auto">
          <a:xfrm rot="10800000">
            <a:off x="6324600" y="6400800"/>
            <a:ext cx="990600" cy="381000"/>
            <a:chOff x="0" y="4080"/>
            <a:chExt cx="768" cy="336"/>
          </a:xfrm>
        </p:grpSpPr>
        <p:sp>
          <p:nvSpPr>
            <p:cNvPr id="4148" name="Line 43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44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Line 45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Line 46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4" name="Group 47"/>
          <p:cNvGrpSpPr>
            <a:grpSpLocks/>
          </p:cNvGrpSpPr>
          <p:nvPr/>
        </p:nvGrpSpPr>
        <p:grpSpPr bwMode="auto">
          <a:xfrm>
            <a:off x="5105400" y="6477000"/>
            <a:ext cx="990600" cy="381000"/>
            <a:chOff x="0" y="4080"/>
            <a:chExt cx="768" cy="336"/>
          </a:xfrm>
        </p:grpSpPr>
        <p:sp>
          <p:nvSpPr>
            <p:cNvPr id="4144" name="Line 4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4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Line 5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Line 5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5" name="Group 52"/>
          <p:cNvGrpSpPr>
            <a:grpSpLocks/>
          </p:cNvGrpSpPr>
          <p:nvPr/>
        </p:nvGrpSpPr>
        <p:grpSpPr bwMode="auto">
          <a:xfrm rot="7802227">
            <a:off x="-162719" y="157956"/>
            <a:ext cx="788988" cy="381000"/>
            <a:chOff x="0" y="4080"/>
            <a:chExt cx="768" cy="336"/>
          </a:xfrm>
        </p:grpSpPr>
        <p:sp>
          <p:nvSpPr>
            <p:cNvPr id="4140" name="Line 53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54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55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56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6" name="Group 57"/>
          <p:cNvGrpSpPr>
            <a:grpSpLocks/>
          </p:cNvGrpSpPr>
          <p:nvPr/>
        </p:nvGrpSpPr>
        <p:grpSpPr bwMode="auto">
          <a:xfrm rot="-7543180">
            <a:off x="8473281" y="107156"/>
            <a:ext cx="788988" cy="381000"/>
            <a:chOff x="0" y="4080"/>
            <a:chExt cx="768" cy="336"/>
          </a:xfrm>
        </p:grpSpPr>
        <p:sp>
          <p:nvSpPr>
            <p:cNvPr id="4136" name="Line 5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5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6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6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107" name="Picture 103" descr="Hong va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5867400"/>
            <a:ext cx="11191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05" descr="Hong va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5889625"/>
            <a:ext cx="11191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06" descr="Hong va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51638" y="5954713"/>
            <a:ext cx="111918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Rectangle 112"/>
          <p:cNvSpPr>
            <a:spLocks noChangeArrowheads="1"/>
          </p:cNvSpPr>
          <p:nvPr/>
        </p:nvSpPr>
        <p:spPr bwMode="auto">
          <a:xfrm>
            <a:off x="989013" y="76200"/>
            <a:ext cx="6935787" cy="102076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400" b="1" i="1">
                <a:latin typeface="Arial" charset="0"/>
              </a:rPr>
              <a:t>Thứ t</a:t>
            </a:r>
            <a:r>
              <a:rPr lang="vi-VN" sz="2400" b="1" i="1">
                <a:latin typeface="Arial" charset="0"/>
              </a:rPr>
              <a:t>ư</a:t>
            </a:r>
            <a:r>
              <a:rPr lang="en-US" sz="2400" b="1" i="1">
                <a:latin typeface="Arial" charset="0"/>
              </a:rPr>
              <a:t> ngày 22 tháng 10 n</a:t>
            </a:r>
            <a:r>
              <a:rPr lang="vi-VN" sz="2400" b="1" i="1">
                <a:latin typeface="Arial" charset="0"/>
              </a:rPr>
              <a:t>ă</a:t>
            </a:r>
            <a:r>
              <a:rPr lang="en-US" sz="2400" b="1" i="1">
                <a:latin typeface="Arial" charset="0"/>
              </a:rPr>
              <a:t>m 2008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2400" b="1" i="1">
                <a:solidFill>
                  <a:srgbClr val="FF0000"/>
                </a:solidFill>
                <a:latin typeface="Arial" charset="0"/>
              </a:rPr>
            </a:b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                        Tập </a:t>
            </a:r>
            <a:r>
              <a:rPr lang="vi-VN" sz="32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ọc</a:t>
            </a:r>
            <a:endParaRPr lang="en-US" sz="3200" b="1" i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4111" name="Line 113"/>
          <p:cNvSpPr>
            <a:spLocks noChangeShapeType="1"/>
          </p:cNvSpPr>
          <p:nvPr/>
        </p:nvSpPr>
        <p:spPr bwMode="auto">
          <a:xfrm>
            <a:off x="3595688" y="990600"/>
            <a:ext cx="1738312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02" name="Text Box 114"/>
          <p:cNvSpPr txBox="1">
            <a:spLocks noChangeArrowheads="1"/>
          </p:cNvSpPr>
          <p:nvPr/>
        </p:nvSpPr>
        <p:spPr bwMode="auto">
          <a:xfrm>
            <a:off x="2079625" y="1066800"/>
            <a:ext cx="4800600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FF"/>
                </a:solidFill>
                <a:latin typeface="Arial" charset="0"/>
              </a:rPr>
              <a:t>Điều </a:t>
            </a:r>
            <a:r>
              <a:rPr lang="vi-VN" sz="3200" b="1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3200" b="1">
                <a:solidFill>
                  <a:srgbClr val="FF00FF"/>
                </a:solidFill>
                <a:latin typeface="Arial" charset="0"/>
              </a:rPr>
              <a:t>ớc của vua Mi - </a:t>
            </a:r>
            <a:r>
              <a:rPr lang="vi-VN" sz="3200" b="1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3200" b="1">
                <a:solidFill>
                  <a:srgbClr val="FF00FF"/>
                </a:solidFill>
                <a:latin typeface="Arial" charset="0"/>
              </a:rPr>
              <a:t>át</a:t>
            </a:r>
          </a:p>
        </p:txBody>
      </p:sp>
      <p:sp>
        <p:nvSpPr>
          <p:cNvPr id="370803" name="Line 115"/>
          <p:cNvSpPr>
            <a:spLocks noChangeShapeType="1"/>
          </p:cNvSpPr>
          <p:nvPr/>
        </p:nvSpPr>
        <p:spPr bwMode="auto">
          <a:xfrm>
            <a:off x="3124200" y="2590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04" name="Line 116"/>
          <p:cNvSpPr>
            <a:spLocks noChangeShapeType="1"/>
          </p:cNvSpPr>
          <p:nvPr/>
        </p:nvSpPr>
        <p:spPr bwMode="auto">
          <a:xfrm>
            <a:off x="3886200" y="2590800"/>
            <a:ext cx="0" cy="396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05" name="Text Box 117"/>
          <p:cNvSpPr txBox="1">
            <a:spLocks noChangeArrowheads="1"/>
          </p:cNvSpPr>
          <p:nvPr/>
        </p:nvSpPr>
        <p:spPr bwMode="auto">
          <a:xfrm>
            <a:off x="1600200" y="228600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370806" name="Text Box 118"/>
          <p:cNvSpPr txBox="1">
            <a:spLocks noChangeArrowheads="1"/>
          </p:cNvSpPr>
          <p:nvPr/>
        </p:nvSpPr>
        <p:spPr bwMode="auto">
          <a:xfrm>
            <a:off x="5243513" y="22860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370807" name="Line 119"/>
          <p:cNvSpPr>
            <a:spLocks noChangeShapeType="1"/>
          </p:cNvSpPr>
          <p:nvPr/>
        </p:nvSpPr>
        <p:spPr bwMode="auto">
          <a:xfrm>
            <a:off x="76200" y="2590800"/>
            <a:ext cx="1500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08" name="Line 120"/>
          <p:cNvSpPr>
            <a:spLocks noChangeShapeType="1"/>
          </p:cNvSpPr>
          <p:nvPr/>
        </p:nvSpPr>
        <p:spPr bwMode="auto">
          <a:xfrm>
            <a:off x="7196138" y="2590800"/>
            <a:ext cx="1795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09" name="Line 121"/>
          <p:cNvSpPr>
            <a:spLocks noChangeShapeType="1"/>
          </p:cNvSpPr>
          <p:nvPr/>
        </p:nvSpPr>
        <p:spPr bwMode="auto">
          <a:xfrm>
            <a:off x="76200" y="2590800"/>
            <a:ext cx="0" cy="401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10" name="Line 122"/>
          <p:cNvSpPr>
            <a:spLocks noChangeShapeType="1"/>
          </p:cNvSpPr>
          <p:nvPr/>
        </p:nvSpPr>
        <p:spPr bwMode="auto">
          <a:xfrm flipH="1">
            <a:off x="9058275" y="2590800"/>
            <a:ext cx="9525" cy="394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11" name="Text Box 123"/>
          <p:cNvSpPr txBox="1">
            <a:spLocks noChangeArrowheads="1"/>
          </p:cNvSpPr>
          <p:nvPr/>
        </p:nvSpPr>
        <p:spPr bwMode="auto">
          <a:xfrm>
            <a:off x="5189538" y="38862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 khủng khiếp </a:t>
            </a:r>
          </a:p>
        </p:txBody>
      </p:sp>
      <p:sp>
        <p:nvSpPr>
          <p:cNvPr id="370812" name="Text Box 124"/>
          <p:cNvSpPr txBox="1">
            <a:spLocks noChangeArrowheads="1"/>
          </p:cNvSpPr>
          <p:nvPr/>
        </p:nvSpPr>
        <p:spPr bwMode="auto">
          <a:xfrm>
            <a:off x="3944938" y="3368675"/>
            <a:ext cx="5199062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ý1:</a:t>
            </a:r>
            <a:r>
              <a:rPr lang="en-US" sz="2400">
                <a:latin typeface="Arial" charset="0"/>
              </a:rPr>
              <a:t> </a:t>
            </a:r>
            <a:r>
              <a:rPr lang="en-US" sz="2400" i="1">
                <a:solidFill>
                  <a:srgbClr val="FF00FF"/>
                </a:solidFill>
                <a:latin typeface="Arial" charset="0"/>
              </a:rPr>
              <a:t>Điều </a:t>
            </a:r>
            <a:r>
              <a:rPr lang="vi-VN" sz="2400" i="1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rgbClr val="FF00FF"/>
                </a:solidFill>
                <a:latin typeface="Arial" charset="0"/>
              </a:rPr>
              <a:t>ớ của vua Mi - </a:t>
            </a:r>
            <a:r>
              <a:rPr lang="vi-VN" sz="2400" i="1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400" i="1">
                <a:solidFill>
                  <a:srgbClr val="FF00FF"/>
                </a:solidFill>
                <a:latin typeface="Arial" charset="0"/>
              </a:rPr>
              <a:t>át </a:t>
            </a:r>
            <a:r>
              <a:rPr lang="vi-VN" sz="2400" i="1">
                <a:solidFill>
                  <a:srgbClr val="FF00FF"/>
                </a:solidFill>
                <a:latin typeface="Arial" charset="0"/>
              </a:rPr>
              <a:t>đư</a:t>
            </a:r>
            <a:r>
              <a:rPr lang="en-US" sz="2400" i="1">
                <a:solidFill>
                  <a:srgbClr val="FF00FF"/>
                </a:solidFill>
                <a:latin typeface="Arial" charset="0"/>
              </a:rPr>
              <a:t>ợc thực hiện.</a:t>
            </a:r>
          </a:p>
        </p:txBody>
      </p:sp>
      <p:sp>
        <p:nvSpPr>
          <p:cNvPr id="370813" name="Text Box 125"/>
          <p:cNvSpPr txBox="1">
            <a:spLocks noChangeArrowheads="1"/>
          </p:cNvSpPr>
          <p:nvPr/>
        </p:nvSpPr>
        <p:spPr bwMode="auto">
          <a:xfrm>
            <a:off x="5189538" y="26670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iều 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</a:t>
            </a:r>
          </a:p>
        </p:txBody>
      </p:sp>
      <p:sp>
        <p:nvSpPr>
          <p:cNvPr id="370814" name="Text Box 126"/>
          <p:cNvSpPr txBox="1">
            <a:spLocks noChangeArrowheads="1"/>
          </p:cNvSpPr>
          <p:nvPr/>
        </p:nvSpPr>
        <p:spPr bwMode="auto">
          <a:xfrm>
            <a:off x="5189538" y="29718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 sung s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ớng</a:t>
            </a:r>
          </a:p>
        </p:txBody>
      </p:sp>
      <p:sp>
        <p:nvSpPr>
          <p:cNvPr id="370815" name="Text Box 127"/>
          <p:cNvSpPr txBox="1">
            <a:spLocks noChangeArrowheads="1"/>
          </p:cNvSpPr>
          <p:nvPr/>
        </p:nvSpPr>
        <p:spPr bwMode="auto">
          <a:xfrm>
            <a:off x="152400" y="3962400"/>
            <a:ext cx="3810000" cy="157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Lúc ấy, nhà vua mớihiểu rằng   hạnh phúc  không thể xây dựng bằng 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 muốn tham lam.</a:t>
            </a:r>
          </a:p>
        </p:txBody>
      </p:sp>
      <p:sp>
        <p:nvSpPr>
          <p:cNvPr id="370816" name="Text Box 128"/>
          <p:cNvSpPr txBox="1">
            <a:spLocks noChangeArrowheads="1"/>
          </p:cNvSpPr>
          <p:nvPr/>
        </p:nvSpPr>
        <p:spPr bwMode="auto">
          <a:xfrm>
            <a:off x="550863" y="2743200"/>
            <a:ext cx="268128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Đi - ô - ni - dốt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Mi -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át</a:t>
            </a:r>
          </a:p>
        </p:txBody>
      </p:sp>
      <p:sp>
        <p:nvSpPr>
          <p:cNvPr id="370818" name="Line 130"/>
          <p:cNvSpPr>
            <a:spLocks noChangeShapeType="1"/>
          </p:cNvSpPr>
          <p:nvPr/>
        </p:nvSpPr>
        <p:spPr bwMode="auto">
          <a:xfrm flipH="1">
            <a:off x="762000" y="4419600"/>
            <a:ext cx="225425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370820" name="Rectangle 132"/>
          <p:cNvSpPr>
            <a:spLocks noChangeArrowheads="1"/>
          </p:cNvSpPr>
          <p:nvPr/>
        </p:nvSpPr>
        <p:spPr bwMode="auto">
          <a:xfrm>
            <a:off x="3933825" y="4191000"/>
            <a:ext cx="5013325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ý2: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Vua Mi - </a:t>
            </a:r>
            <a:r>
              <a:rPr lang="vi-VN" sz="2400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át nhận ra sự khủng khiếp của </a:t>
            </a:r>
            <a:r>
              <a:rPr lang="vi-VN" sz="2400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iều </a:t>
            </a:r>
            <a:r>
              <a:rPr lang="vi-VN" sz="2400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ớc.</a:t>
            </a:r>
          </a:p>
        </p:txBody>
      </p:sp>
      <p:sp>
        <p:nvSpPr>
          <p:cNvPr id="370821" name="Text Box 133"/>
          <p:cNvSpPr txBox="1">
            <a:spLocks noChangeArrowheads="1"/>
          </p:cNvSpPr>
          <p:nvPr/>
        </p:nvSpPr>
        <p:spPr bwMode="auto">
          <a:xfrm>
            <a:off x="5243513" y="49530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 phép màu</a:t>
            </a:r>
          </a:p>
        </p:txBody>
      </p:sp>
      <p:sp>
        <p:nvSpPr>
          <p:cNvPr id="370822" name="Text Box 134"/>
          <p:cNvSpPr txBox="1">
            <a:spLocks noChangeArrowheads="1"/>
          </p:cNvSpPr>
          <p:nvPr/>
        </p:nvSpPr>
        <p:spPr bwMode="auto">
          <a:xfrm>
            <a:off x="5243513" y="533400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 hạnh phúc</a:t>
            </a:r>
          </a:p>
        </p:txBody>
      </p:sp>
      <p:sp>
        <p:nvSpPr>
          <p:cNvPr id="370824" name="Text Box 136"/>
          <p:cNvSpPr txBox="1">
            <a:spLocks noChangeArrowheads="1"/>
          </p:cNvSpPr>
          <p:nvPr/>
        </p:nvSpPr>
        <p:spPr bwMode="auto">
          <a:xfrm>
            <a:off x="3962400" y="5715000"/>
            <a:ext cx="50133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ý3: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Vua Mi - </a:t>
            </a:r>
            <a:r>
              <a:rPr lang="vi-VN" sz="2400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át rút ra bài học quý.</a:t>
            </a:r>
          </a:p>
        </p:txBody>
      </p:sp>
      <p:sp>
        <p:nvSpPr>
          <p:cNvPr id="370825" name="Text Box 137"/>
          <p:cNvSpPr txBox="1">
            <a:spLocks noChangeArrowheads="1"/>
          </p:cNvSpPr>
          <p:nvPr/>
        </p:nvSpPr>
        <p:spPr bwMode="auto">
          <a:xfrm>
            <a:off x="1228725" y="1524000"/>
            <a:ext cx="7829550" cy="8318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Arial" charset="0"/>
              </a:rPr>
              <a:t>Những </a:t>
            </a:r>
            <a:r>
              <a:rPr lang="vi-VN" sz="2400" i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ớc muốn tham lam không bao giờ mang lại hạnh phúc cho con ng</a:t>
            </a:r>
            <a:r>
              <a:rPr lang="vi-VN" sz="2400" i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ời.</a:t>
            </a:r>
          </a:p>
        </p:txBody>
      </p:sp>
      <p:sp>
        <p:nvSpPr>
          <p:cNvPr id="370826" name="Text Box 138"/>
          <p:cNvSpPr txBox="1">
            <a:spLocks noChangeArrowheads="1"/>
          </p:cNvSpPr>
          <p:nvPr/>
        </p:nvSpPr>
        <p:spPr bwMode="auto">
          <a:xfrm>
            <a:off x="-46038" y="1524000"/>
            <a:ext cx="26812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Nội dung:</a:t>
            </a:r>
          </a:p>
        </p:txBody>
      </p:sp>
      <p:pic>
        <p:nvPicPr>
          <p:cNvPr id="370827" name="Picture 139" descr="Copy of 17-10-08_12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" y="0"/>
            <a:ext cx="9102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0828" name="Picture 1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64638" cy="6916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70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708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708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708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37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370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370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370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370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0" dur="500"/>
                                        <p:tgtEl>
                                          <p:spTgt spid="37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70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70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3000"/>
                                        <p:tgtEl>
                                          <p:spTgt spid="370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3000" fill="hold"/>
                                        <p:tgtEl>
                                          <p:spTgt spid="370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000" fill="hold"/>
                                        <p:tgtEl>
                                          <p:spTgt spid="37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37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0" fill="hold"/>
                                        <p:tgtEl>
                                          <p:spTgt spid="37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0" fill="hold"/>
                                        <p:tgtEl>
                                          <p:spTgt spid="37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0" fill="hold"/>
                                        <p:tgtEl>
                                          <p:spTgt spid="370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0" fill="hold"/>
                                        <p:tgtEl>
                                          <p:spTgt spid="370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0"/>
                                        <p:tgtEl>
                                          <p:spTgt spid="37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0" fill="hold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0" fill="hold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0" fill="hold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0" fill="hold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/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70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70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70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70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800" decel="100000"/>
                                        <p:tgtEl>
                                          <p:spTgt spid="370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08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3000" fill="hold"/>
                                        <p:tgtEl>
                                          <p:spTgt spid="370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000" fill="hold"/>
                                        <p:tgtEl>
                                          <p:spTgt spid="370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370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370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370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370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370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70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70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802" grpId="0"/>
      <p:bldP spid="370803" grpId="0" animBg="1"/>
      <p:bldP spid="370804" grpId="0" animBg="1"/>
      <p:bldP spid="370805" grpId="0"/>
      <p:bldP spid="370806" grpId="0"/>
      <p:bldP spid="370807" grpId="0" animBg="1"/>
      <p:bldP spid="370808" grpId="0" animBg="1"/>
      <p:bldP spid="370809" grpId="0" animBg="1"/>
      <p:bldP spid="370810" grpId="0" animBg="1"/>
      <p:bldP spid="370811" grpId="0"/>
      <p:bldP spid="370812" grpId="0"/>
      <p:bldP spid="370813" grpId="0"/>
      <p:bldP spid="370814" grpId="0"/>
      <p:bldP spid="370816" grpId="0"/>
      <p:bldP spid="370818" grpId="0" animBg="1"/>
      <p:bldP spid="370820" grpId="0"/>
      <p:bldP spid="370821" grpId="0"/>
      <p:bldP spid="370822" grpId="0"/>
      <p:bldP spid="370824" grpId="0"/>
      <p:bldP spid="370825" grpId="0" animBg="1"/>
      <p:bldP spid="3708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614488"/>
            <a:ext cx="3886200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5123" name="Text Box 13"/>
          <p:cNvSpPr txBox="1">
            <a:spLocks noChangeArrowheads="1"/>
          </p:cNvSpPr>
          <p:nvPr/>
        </p:nvSpPr>
        <p:spPr bwMode="auto">
          <a:xfrm>
            <a:off x="2506663" y="466725"/>
            <a:ext cx="4573587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Điều </a:t>
            </a:r>
            <a:r>
              <a:rPr lang="vi-VN" sz="2800" b="1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FF00FF"/>
                </a:solidFill>
                <a:latin typeface="Arial" charset="0"/>
              </a:rPr>
              <a:t>ớc của vua Mi- </a:t>
            </a:r>
            <a:r>
              <a:rPr lang="vi-VN" sz="2800" b="1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FF00FF"/>
                </a:solidFill>
                <a:latin typeface="Arial" charset="0"/>
              </a:rPr>
              <a:t>át</a:t>
            </a:r>
          </a:p>
        </p:txBody>
      </p:sp>
      <p:sp>
        <p:nvSpPr>
          <p:cNvPr id="379918" name="Text Box 14"/>
          <p:cNvSpPr txBox="1">
            <a:spLocks noChangeArrowheads="1"/>
          </p:cNvSpPr>
          <p:nvPr/>
        </p:nvSpPr>
        <p:spPr bwMode="auto">
          <a:xfrm>
            <a:off x="228600" y="2178050"/>
            <a:ext cx="8686800" cy="3478213"/>
          </a:xfrm>
          <a:prstGeom prst="rect">
            <a:avLst/>
          </a:prstGeom>
          <a:solidFill>
            <a:srgbClr val="CCFFFF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Mi-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át bụng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ói cồn cào, chịu không nổi,liền chắp tay cầu khẩn: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- Xin Thần tha tội cho tôi ! Xin Ng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 lấy lại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iều 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cho tôi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sống!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Thần Đi-ô-ni-dốt liền hiện ra và phán;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-Nhà ng</a:t>
            </a:r>
            <a:r>
              <a:rPr lang="vi-VN" sz="2000" b="1">
                <a:latin typeface="Arial" charset="0"/>
              </a:rPr>
              <a:t>ươ</a:t>
            </a:r>
            <a:r>
              <a:rPr lang="en-US" sz="2000" b="1">
                <a:latin typeface="Arial" charset="0"/>
              </a:rPr>
              <a:t>i hãy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ến sông Pác-tôn, nhúng mình vào dòng n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ớc, phép màu sẽ biến mất và nhà ng</a:t>
            </a:r>
            <a:r>
              <a:rPr lang="vi-VN" sz="2000" b="1">
                <a:latin typeface="Arial" charset="0"/>
              </a:rPr>
              <a:t>ươ</a:t>
            </a:r>
            <a:r>
              <a:rPr lang="en-US" sz="2000" b="1">
                <a:latin typeface="Arial" charset="0"/>
              </a:rPr>
              <a:t>i sẽ rửa sạch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ợc lòng tham.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Mi-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át làm theo lời dạy của thần, quả nhiên thoát khỏi cái quà tặng mà 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ây ông hằng mong 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ớc. Lúc ấy, nhà vua mới hiểu rằng  hạnh phúc không thể xây dựng bằng 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 muốn tham lam.</a:t>
            </a:r>
          </a:p>
        </p:txBody>
      </p:sp>
      <p:sp>
        <p:nvSpPr>
          <p:cNvPr id="379928" name="Text Box 24"/>
          <p:cNvSpPr txBox="1">
            <a:spLocks noChangeArrowheads="1"/>
          </p:cNvSpPr>
          <p:nvPr/>
        </p:nvSpPr>
        <p:spPr bwMode="auto">
          <a:xfrm>
            <a:off x="388938" y="1600200"/>
            <a:ext cx="44037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ọc diễn cảm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799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799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8" grpId="0" animBg="1"/>
      <p:bldP spid="3799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6" name="AutoShape 8"/>
          <p:cNvSpPr>
            <a:spLocks noChangeArrowheads="1"/>
          </p:cNvSpPr>
          <p:nvPr/>
        </p:nvSpPr>
        <p:spPr bwMode="auto">
          <a:xfrm>
            <a:off x="3886200" y="16954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45097" name="AutoShape 9"/>
          <p:cNvSpPr>
            <a:spLocks noChangeArrowheads="1"/>
          </p:cNvSpPr>
          <p:nvPr/>
        </p:nvSpPr>
        <p:spPr bwMode="auto">
          <a:xfrm>
            <a:off x="5573713" y="10223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45098" name="AutoShape 10"/>
          <p:cNvSpPr>
            <a:spLocks noChangeArrowheads="1"/>
          </p:cNvSpPr>
          <p:nvPr/>
        </p:nvSpPr>
        <p:spPr bwMode="auto">
          <a:xfrm>
            <a:off x="2316163" y="60515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45099" name="AutoShape 11"/>
          <p:cNvSpPr>
            <a:spLocks noChangeArrowheads="1"/>
          </p:cNvSpPr>
          <p:nvPr/>
        </p:nvSpPr>
        <p:spPr bwMode="auto">
          <a:xfrm>
            <a:off x="6858000" y="571500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45102" name="AutoShape 14"/>
          <p:cNvSpPr>
            <a:spLocks noChangeArrowheads="1"/>
          </p:cNvSpPr>
          <p:nvPr/>
        </p:nvSpPr>
        <p:spPr bwMode="auto">
          <a:xfrm>
            <a:off x="533400" y="5524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45103" name="AutoShape 15"/>
          <p:cNvSpPr>
            <a:spLocks noChangeArrowheads="1"/>
          </p:cNvSpPr>
          <p:nvPr/>
        </p:nvSpPr>
        <p:spPr bwMode="auto">
          <a:xfrm>
            <a:off x="8153400" y="68580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6152" name="Picture 36" descr="1 (141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695450"/>
            <a:ext cx="55626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6" grpId="0" animBg="1"/>
      <p:bldP spid="345096" grpId="1" animBg="1"/>
      <p:bldP spid="345097" grpId="0" animBg="1"/>
      <p:bldP spid="345097" grpId="1" animBg="1"/>
      <p:bldP spid="345098" grpId="0" animBg="1"/>
      <p:bldP spid="345098" grpId="1" animBg="1"/>
      <p:bldP spid="345099" grpId="0" animBg="1"/>
      <p:bldP spid="345099" grpId="1" animBg="1"/>
      <p:bldP spid="345102" grpId="0" animBg="1"/>
      <p:bldP spid="345102" grpId="1" animBg="1"/>
      <p:bldP spid="345103" grpId="0" animBg="1"/>
      <p:bldP spid="34510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3944</TotalTime>
  <Words>371</Words>
  <Application>Microsoft PowerPoint 7.0</Application>
  <PresentationFormat>On-screen Show (4:3)</PresentationFormat>
  <Paragraphs>94</Paragraphs>
  <Slides>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.VnTime</vt:lpstr>
      <vt:lpstr>Arial</vt:lpstr>
      <vt:lpstr>Times New Roman</vt:lpstr>
      <vt:lpstr>Wingdings</vt:lpstr>
      <vt:lpstr>Default Design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CLOTHING</dc:title>
  <dc:creator>User</dc:creator>
  <cp:lastModifiedBy>CSTeam</cp:lastModifiedBy>
  <cp:revision>683</cp:revision>
  <cp:lastPrinted>1601-01-01T00:00:00Z</cp:lastPrinted>
  <dcterms:created xsi:type="dcterms:W3CDTF">2005-10-02T07:41:13Z</dcterms:created>
  <dcterms:modified xsi:type="dcterms:W3CDTF">2016-06-30T01:34:33Z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